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/>
    <p:restoredTop sz="96197"/>
  </p:normalViewPr>
  <p:slideViewPr>
    <p:cSldViewPr snapToGrid="0" snapToObjects="1" showGuides="1">
      <p:cViewPr varScale="1">
        <p:scale>
          <a:sx n="111" d="100"/>
          <a:sy n="111" d="100"/>
        </p:scale>
        <p:origin x="232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0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1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2C8F0-9741-C34E-B824-03460332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1D6A38-0DD9-A648-AFDA-970A7D216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D5DB3-068F-B444-90C5-B4EDD708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2D564-8C6B-254A-9647-B74381CA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95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5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5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25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1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2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0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44415-AFFD-414D-8ED7-6AD5740E1175}" type="datetimeFigureOut">
              <a:rPr lang="en-US" smtClean="0"/>
              <a:t>4/3/23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7AA35-F31A-2A42-9658-CD3AC1FC1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3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E3DD8EB-A35F-884F-A859-F8534A37D4B5}"/>
              </a:ext>
            </a:extLst>
          </p:cNvPr>
          <p:cNvGrpSpPr/>
          <p:nvPr/>
        </p:nvGrpSpPr>
        <p:grpSpPr>
          <a:xfrm>
            <a:off x="1004925" y="995413"/>
            <a:ext cx="10182149" cy="5307002"/>
            <a:chOff x="2009851" y="1550998"/>
            <a:chExt cx="10182149" cy="5307002"/>
          </a:xfrm>
        </p:grpSpPr>
        <p:pic>
          <p:nvPicPr>
            <p:cNvPr id="86" name="Picture 8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59A43D0-AE56-D540-A90F-D6D9A1817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254" b="12057"/>
            <a:stretch/>
          </p:blipFill>
          <p:spPr>
            <a:xfrm>
              <a:off x="2009851" y="1550998"/>
              <a:ext cx="3600000" cy="1672545"/>
            </a:xfrm>
            <a:prstGeom prst="rect">
              <a:avLst/>
            </a:prstGeom>
          </p:spPr>
        </p:pic>
        <p:pic>
          <p:nvPicPr>
            <p:cNvPr id="88" name="Picture 87" descr="A close-up of a stone wall&#10;&#10;Description automatically generated with low confidence">
              <a:extLst>
                <a:ext uri="{FF2B5EF4-FFF2-40B4-BE49-F238E27FC236}">
                  <a16:creationId xmlns:a16="http://schemas.microsoft.com/office/drawing/2014/main" id="{CC430ABE-19AF-E84D-A2A2-AE5C913B2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81" t="18254" b="12057"/>
            <a:stretch/>
          </p:blipFill>
          <p:spPr>
            <a:xfrm>
              <a:off x="5609859" y="1550998"/>
              <a:ext cx="3291070" cy="1672545"/>
            </a:xfrm>
            <a:prstGeom prst="rect">
              <a:avLst/>
            </a:prstGeom>
          </p:spPr>
        </p:pic>
        <p:pic>
          <p:nvPicPr>
            <p:cNvPr id="90" name="Picture 8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FB9BDF5-E291-9A4C-9619-B52FDB0F7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81" t="18254" b="12057"/>
            <a:stretch/>
          </p:blipFill>
          <p:spPr>
            <a:xfrm>
              <a:off x="8900932" y="1550998"/>
              <a:ext cx="3291068" cy="1672545"/>
            </a:xfrm>
            <a:prstGeom prst="rect">
              <a:avLst/>
            </a:prstGeom>
          </p:spPr>
        </p:pic>
        <p:pic>
          <p:nvPicPr>
            <p:cNvPr id="92" name="Picture 91" descr="A picture containing text, sofa&#10;&#10;Description automatically generated">
              <a:extLst>
                <a:ext uri="{FF2B5EF4-FFF2-40B4-BE49-F238E27FC236}">
                  <a16:creationId xmlns:a16="http://schemas.microsoft.com/office/drawing/2014/main" id="{1453F7D4-0635-8141-8E48-46ACA4476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254" b="12057"/>
            <a:stretch/>
          </p:blipFill>
          <p:spPr>
            <a:xfrm>
              <a:off x="2009852" y="3223546"/>
              <a:ext cx="3600000" cy="1672545"/>
            </a:xfrm>
            <a:prstGeom prst="rect">
              <a:avLst/>
            </a:prstGeom>
          </p:spPr>
        </p:pic>
        <p:pic>
          <p:nvPicPr>
            <p:cNvPr id="94" name="Picture 93" descr="A picture containing text, building material, brick, stone&#10;&#10;Description automatically generated">
              <a:extLst>
                <a:ext uri="{FF2B5EF4-FFF2-40B4-BE49-F238E27FC236}">
                  <a16:creationId xmlns:a16="http://schemas.microsoft.com/office/drawing/2014/main" id="{52A13F4C-1C20-2846-8CBD-E92596CE8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581" t="18253" b="12058"/>
            <a:stretch/>
          </p:blipFill>
          <p:spPr>
            <a:xfrm>
              <a:off x="5609856" y="3223545"/>
              <a:ext cx="3291073" cy="1672546"/>
            </a:xfrm>
            <a:prstGeom prst="rect">
              <a:avLst/>
            </a:prstGeom>
          </p:spPr>
        </p:pic>
        <p:pic>
          <p:nvPicPr>
            <p:cNvPr id="96" name="Picture 95" descr="A picture containing text, building material, stone&#10;&#10;Description automatically generated">
              <a:extLst>
                <a:ext uri="{FF2B5EF4-FFF2-40B4-BE49-F238E27FC236}">
                  <a16:creationId xmlns:a16="http://schemas.microsoft.com/office/drawing/2014/main" id="{F5DBCF4E-F3CA-C445-9CC3-EA5E3D4AD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81" t="18254" b="12057"/>
            <a:stretch/>
          </p:blipFill>
          <p:spPr>
            <a:xfrm>
              <a:off x="8900931" y="3223544"/>
              <a:ext cx="3291069" cy="1672545"/>
            </a:xfrm>
            <a:prstGeom prst="rect">
              <a:avLst/>
            </a:prstGeom>
          </p:spPr>
        </p:pic>
        <p:pic>
          <p:nvPicPr>
            <p:cNvPr id="98" name="Picture 9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98F9197-CA8A-D041-BD3F-E6FD25A77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8254"/>
            <a:stretch/>
          </p:blipFill>
          <p:spPr>
            <a:xfrm>
              <a:off x="2009851" y="4896090"/>
              <a:ext cx="3600000" cy="1961909"/>
            </a:xfrm>
            <a:prstGeom prst="rect">
              <a:avLst/>
            </a:prstGeom>
          </p:spPr>
        </p:pic>
        <p:pic>
          <p:nvPicPr>
            <p:cNvPr id="100" name="Picture 99" descr="A picture containing text, sofa, stone&#10;&#10;Description automatically generated">
              <a:extLst>
                <a:ext uri="{FF2B5EF4-FFF2-40B4-BE49-F238E27FC236}">
                  <a16:creationId xmlns:a16="http://schemas.microsoft.com/office/drawing/2014/main" id="{6CCD4699-FAEF-214F-AF9B-074896859A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581" t="18254"/>
            <a:stretch/>
          </p:blipFill>
          <p:spPr>
            <a:xfrm>
              <a:off x="5609855" y="4896090"/>
              <a:ext cx="3291074" cy="1961910"/>
            </a:xfrm>
            <a:prstGeom prst="rect">
              <a:avLst/>
            </a:prstGeom>
          </p:spPr>
        </p:pic>
        <p:pic>
          <p:nvPicPr>
            <p:cNvPr id="102" name="Picture 101" descr="A picture containing text, stone&#10;&#10;Description automatically generated">
              <a:extLst>
                <a:ext uri="{FF2B5EF4-FFF2-40B4-BE49-F238E27FC236}">
                  <a16:creationId xmlns:a16="http://schemas.microsoft.com/office/drawing/2014/main" id="{24EA1035-4E10-2643-AA44-C08CCC6A1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581" t="18254"/>
            <a:stretch/>
          </p:blipFill>
          <p:spPr>
            <a:xfrm>
              <a:off x="8900930" y="4896090"/>
              <a:ext cx="3291070" cy="196191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13658B64-7B53-F945-AA01-C09B1001576C}"/>
              </a:ext>
            </a:extLst>
          </p:cNvPr>
          <p:cNvSpPr txBox="1"/>
          <p:nvPr/>
        </p:nvSpPr>
        <p:spPr>
          <a:xfrm>
            <a:off x="4533417" y="6185223"/>
            <a:ext cx="312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Time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1C8D007-6CBF-2749-A9C9-A1B597A8E479}"/>
              </a:ext>
            </a:extLst>
          </p:cNvPr>
          <p:cNvSpPr txBox="1"/>
          <p:nvPr/>
        </p:nvSpPr>
        <p:spPr>
          <a:xfrm rot="16200000">
            <a:off x="-726938" y="3259723"/>
            <a:ext cx="312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Frequency (kHz)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D945046-4BDD-5347-96CE-E5CC5F212EFA}"/>
              </a:ext>
            </a:extLst>
          </p:cNvPr>
          <p:cNvSpPr txBox="1"/>
          <p:nvPr/>
        </p:nvSpPr>
        <p:spPr>
          <a:xfrm>
            <a:off x="4280081" y="209007"/>
            <a:ext cx="3734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Compression type (file </a:t>
            </a:r>
            <a:r>
              <a:rPr lang="en-US" sz="1600" dirty="0" err="1"/>
              <a:t>type_bitrate</a:t>
            </a:r>
            <a:r>
              <a:rPr lang="en-US" sz="1600" dirty="0"/>
              <a:t>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76A0F66-B49B-784F-B54F-74A235FA5897}"/>
              </a:ext>
            </a:extLst>
          </p:cNvPr>
          <p:cNvSpPr txBox="1"/>
          <p:nvPr/>
        </p:nvSpPr>
        <p:spPr>
          <a:xfrm rot="5400000">
            <a:off x="9848372" y="3259723"/>
            <a:ext cx="3891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Sampling rate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9CB06A0-279D-F448-9151-5B1B2C2938AC}"/>
              </a:ext>
            </a:extLst>
          </p:cNvPr>
          <p:cNvSpPr txBox="1"/>
          <p:nvPr/>
        </p:nvSpPr>
        <p:spPr>
          <a:xfrm>
            <a:off x="1325299" y="702426"/>
            <a:ext cx="312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wav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1A28419-3699-3341-99BD-29D752ABD410}"/>
              </a:ext>
            </a:extLst>
          </p:cNvPr>
          <p:cNvSpPr txBox="1"/>
          <p:nvPr/>
        </p:nvSpPr>
        <p:spPr>
          <a:xfrm>
            <a:off x="4670072" y="702426"/>
            <a:ext cx="312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mp3_320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426D768-00C2-C142-895B-D4FC5FE6B199}"/>
              </a:ext>
            </a:extLst>
          </p:cNvPr>
          <p:cNvSpPr txBox="1"/>
          <p:nvPr/>
        </p:nvSpPr>
        <p:spPr>
          <a:xfrm>
            <a:off x="8014845" y="702426"/>
            <a:ext cx="312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mp3_96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5FFE889-4243-BF4F-8F58-3AA896345B09}"/>
              </a:ext>
            </a:extLst>
          </p:cNvPr>
          <p:cNvSpPr txBox="1"/>
          <p:nvPr/>
        </p:nvSpPr>
        <p:spPr>
          <a:xfrm rot="5400000">
            <a:off x="10536924" y="1508124"/>
            <a:ext cx="129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44100 Hz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20EE9D8-6EEA-F247-8D16-E0D64CE96215}"/>
              </a:ext>
            </a:extLst>
          </p:cNvPr>
          <p:cNvSpPr txBox="1"/>
          <p:nvPr/>
        </p:nvSpPr>
        <p:spPr>
          <a:xfrm rot="5400000">
            <a:off x="10536924" y="3205263"/>
            <a:ext cx="129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32000 Hz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214AFC7-D06E-1F44-A268-AD1EA966D38B}"/>
              </a:ext>
            </a:extLst>
          </p:cNvPr>
          <p:cNvSpPr txBox="1"/>
          <p:nvPr/>
        </p:nvSpPr>
        <p:spPr>
          <a:xfrm rot="5400000">
            <a:off x="10536924" y="4902402"/>
            <a:ext cx="1296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22050 Hz</a:t>
            </a:r>
          </a:p>
        </p:txBody>
      </p:sp>
    </p:spTree>
    <p:extLst>
      <p:ext uri="{BB962C8B-B14F-4D97-AF65-F5344CB8AC3E}">
        <p14:creationId xmlns:p14="http://schemas.microsoft.com/office/powerpoint/2010/main" val="3038999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24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Elly Knight</dc:creator>
  <cp:lastModifiedBy>Elly Knight</cp:lastModifiedBy>
  <cp:revision>1</cp:revision>
  <dcterms:created xsi:type="dcterms:W3CDTF">2023-04-03T17:09:35Z</dcterms:created>
  <dcterms:modified xsi:type="dcterms:W3CDTF">2023-04-03T18:46:12Z</dcterms:modified>
</cp:coreProperties>
</file>